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9" r:id="rId3"/>
    <p:sldId id="276" r:id="rId4"/>
    <p:sldId id="304" r:id="rId5"/>
    <p:sldId id="305" r:id="rId6"/>
    <p:sldId id="303" r:id="rId7"/>
    <p:sldId id="270" r:id="rId8"/>
    <p:sldId id="271" r:id="rId9"/>
    <p:sldId id="274" r:id="rId10"/>
    <p:sldId id="302" r:id="rId11"/>
    <p:sldId id="283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277" r:id="rId21"/>
    <p:sldId id="295" r:id="rId22"/>
    <p:sldId id="315" r:id="rId23"/>
    <p:sldId id="281" r:id="rId24"/>
    <p:sldId id="290" r:id="rId25"/>
    <p:sldId id="316" r:id="rId26"/>
    <p:sldId id="317" r:id="rId27"/>
    <p:sldId id="291" r:id="rId28"/>
    <p:sldId id="29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1"/>
    <a:srgbClr val="E4E8DB"/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/>
    <p:restoredTop sz="81868"/>
  </p:normalViewPr>
  <p:slideViewPr>
    <p:cSldViewPr snapToGrid="0" snapToObjects="1">
      <p:cViewPr varScale="1">
        <p:scale>
          <a:sx n="70" d="100"/>
          <a:sy n="70" d="100"/>
        </p:scale>
        <p:origin x="19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Hello everyone, we’re team </a:t>
            </a:r>
            <a:r>
              <a:rPr kumimoji="1" lang="en-US" altLang="ko-KR" dirty="0" err="1"/>
              <a:t>Groza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I’m a presenter </a:t>
            </a:r>
            <a:r>
              <a:rPr kumimoji="1" lang="ko-KR" altLang="en-US" dirty="0"/>
              <a:t>팽진욱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89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flow of the user case.</a:t>
            </a:r>
          </a:p>
          <a:p>
            <a:r>
              <a:rPr kumimoji="1" lang="en-US" altLang="ko-KR" dirty="0"/>
              <a:t>We request and respond to the Server launched by node JS in Amazon Web Service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EC2.</a:t>
            </a:r>
          </a:p>
          <a:p>
            <a:r>
              <a:rPr kumimoji="1" lang="en-US" altLang="ko-KR" dirty="0"/>
              <a:t>We completed to connect the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Server and Android Application.</a:t>
            </a:r>
          </a:p>
          <a:p>
            <a:r>
              <a:rPr kumimoji="1" lang="en-US" altLang="ko-KR" dirty="0"/>
              <a:t>And also we have many progresses in Computer Vision part.</a:t>
            </a:r>
          </a:p>
          <a:p>
            <a:r>
              <a:rPr kumimoji="1" lang="en-US" altLang="ko-KR" dirty="0"/>
              <a:t>#</a:t>
            </a:r>
          </a:p>
          <a:p>
            <a:r>
              <a:rPr kumimoji="1" lang="en-US" altLang="ko-KR" dirty="0"/>
              <a:t>But we didn’t connect these two yet. These are going to be done later.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13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83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our progress for the android and the server</a:t>
            </a:r>
          </a:p>
          <a:p>
            <a:r>
              <a:rPr kumimoji="1" lang="en-US" altLang="ko-KR" dirty="0"/>
              <a:t>We could connect with the server using </a:t>
            </a:r>
            <a:r>
              <a:rPr kumimoji="1" lang="en-US" altLang="ko-KR" dirty="0" err="1"/>
              <a:t>RxJava</a:t>
            </a:r>
            <a:r>
              <a:rPr kumimoji="1" lang="en-US" altLang="ko-KR" dirty="0"/>
              <a:t> and retrofit</a:t>
            </a:r>
          </a:p>
          <a:p>
            <a:r>
              <a:rPr kumimoji="1" lang="en-US" altLang="ko-KR" dirty="0"/>
              <a:t>We used http Method Get and Post</a:t>
            </a:r>
          </a:p>
          <a:p>
            <a:r>
              <a:rPr kumimoji="1" lang="en-US" altLang="ko-KR" dirty="0"/>
              <a:t>When User try to register or Login, The Method is ‘POST’</a:t>
            </a:r>
          </a:p>
          <a:p>
            <a:r>
              <a:rPr kumimoji="1" lang="en-US" altLang="ko-KR" dirty="0"/>
              <a:t>When User try to get data, The Method is ‘GET’</a:t>
            </a:r>
          </a:p>
          <a:p>
            <a:r>
              <a:rPr kumimoji="1" lang="en-US" altLang="ko-KR" dirty="0"/>
              <a:t>We load the data by JSON File.</a:t>
            </a:r>
          </a:p>
          <a:p>
            <a:r>
              <a:rPr kumimoji="1" lang="en-US" altLang="ko-KR" dirty="0"/>
              <a:t>Through Parsing process, we successfully show the data in android application.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741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 Password is encrypted for security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33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As I said, Python code is not connected to the server yet.</a:t>
            </a:r>
          </a:p>
          <a:p>
            <a:r>
              <a:rPr kumimoji="1" lang="en-US" altLang="ko-KR" dirty="0"/>
              <a:t>So we assumed that python code is connected to the server and then developed the process.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Mode 1 is verification. Same Principle with certifying myself with my fingerprint.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451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Mode 2 is identification. This is for searching whose dog it is.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We firstly give attention to develop the Mode 1 first.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065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python code.</a:t>
            </a:r>
          </a:p>
          <a:p>
            <a:r>
              <a:rPr kumimoji="1" lang="en-US" altLang="ko-KR" dirty="0"/>
              <a:t>The python code is so long, so I take the main point of it</a:t>
            </a:r>
          </a:p>
          <a:p>
            <a:r>
              <a:rPr kumimoji="1"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160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Matching result shown by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GUI</a:t>
            </a:r>
          </a:p>
          <a:p>
            <a:r>
              <a:rPr kumimoji="1" lang="en-US" altLang="ko-KR" dirty="0"/>
              <a:t>When comparing </a:t>
            </a:r>
            <a:r>
              <a:rPr kumimoji="1" lang="en-US" altLang="ko-KR" dirty="0" err="1"/>
              <a:t>datas</a:t>
            </a:r>
            <a:r>
              <a:rPr kumimoji="1" lang="en-US" altLang="ko-KR" dirty="0"/>
              <a:t> are same dog, the matching result comes out about 20 ~ 115.5.</a:t>
            </a:r>
          </a:p>
          <a:p>
            <a:r>
              <a:rPr kumimoji="1" lang="en-US" altLang="ko-KR" dirty="0"/>
              <a:t>When comparing </a:t>
            </a:r>
            <a:r>
              <a:rPr kumimoji="1" lang="en-US" altLang="ko-KR" dirty="0" err="1"/>
              <a:t>datas</a:t>
            </a:r>
            <a:r>
              <a:rPr kumimoji="1" lang="en-US" altLang="ko-KR" dirty="0"/>
              <a:t> are different dog, the matching result comes out about 0~3.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These are the average value. not always that results come out.</a:t>
            </a:r>
          </a:p>
        </p:txBody>
      </p:sp>
    </p:spTree>
    <p:extLst>
      <p:ext uri="{BB962C8B-B14F-4D97-AF65-F5344CB8AC3E}">
        <p14:creationId xmlns:p14="http://schemas.microsoft.com/office/powerpoint/2010/main" val="334436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69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97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72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28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97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03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38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These are what we have done, and what we are going to do.</a:t>
            </a:r>
          </a:p>
          <a:p>
            <a:r>
              <a:rPr kumimoji="1" lang="en-US" altLang="ko-KR" dirty="0"/>
              <a:t>Any question?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236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454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288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78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23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86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641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As I said before, Our works can divided into 3 parts.</a:t>
            </a:r>
          </a:p>
          <a:p>
            <a:r>
              <a:rPr kumimoji="1" lang="en-US" altLang="ko-KR" dirty="0"/>
              <a:t>Android, Python, and Server Node JS.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These are the roles that we take.</a:t>
            </a:r>
          </a:p>
          <a:p>
            <a:r>
              <a:rPr kumimoji="1" lang="en-US" altLang="ko-KR" dirty="0"/>
              <a:t>#</a:t>
            </a:r>
          </a:p>
          <a:p>
            <a:r>
              <a:rPr kumimoji="1" lang="en-US" altLang="ko-KR" dirty="0"/>
              <a:t>And we use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to control the version.</a:t>
            </a:r>
          </a:p>
          <a:p>
            <a:r>
              <a:rPr kumimoji="1" lang="en-US" altLang="ko-KR" dirty="0"/>
              <a:t>This URL is the repository of our organization.</a:t>
            </a:r>
          </a:p>
          <a:p>
            <a:r>
              <a:rPr kumimoji="1" lang="en-US" altLang="ko-KR" dirty="0"/>
              <a:t>we commit about one hundred so far.</a:t>
            </a:r>
          </a:p>
        </p:txBody>
      </p:sp>
    </p:spTree>
    <p:extLst>
      <p:ext uri="{BB962C8B-B14F-4D97-AF65-F5344CB8AC3E}">
        <p14:creationId xmlns:p14="http://schemas.microsoft.com/office/powerpoint/2010/main" val="255062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gif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13" Type="http://schemas.openxmlformats.org/officeDocument/2006/relationships/image" Target="../media/image25.png"/><Relationship Id="rId3" Type="http://schemas.openxmlformats.org/officeDocument/2006/relationships/image" Target="../media/image18.emf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9.emf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emf"/><Relationship Id="rId3" Type="http://schemas.openxmlformats.org/officeDocument/2006/relationships/image" Target="../media/image31.emf"/><Relationship Id="rId7" Type="http://schemas.openxmlformats.org/officeDocument/2006/relationships/image" Target="../media/image5.png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emf"/><Relationship Id="rId5" Type="http://schemas.openxmlformats.org/officeDocument/2006/relationships/image" Target="../media/image1.gif"/><Relationship Id="rId15" Type="http://schemas.openxmlformats.org/officeDocument/2006/relationships/image" Target="../media/image21.png"/><Relationship Id="rId10" Type="http://schemas.openxmlformats.org/officeDocument/2006/relationships/image" Target="../media/image35.emf"/><Relationship Id="rId4" Type="http://schemas.openxmlformats.org/officeDocument/2006/relationships/image" Target="../media/image12.png"/><Relationship Id="rId9" Type="http://schemas.openxmlformats.org/officeDocument/2006/relationships/image" Target="../media/image34.png"/><Relationship Id="rId1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emf"/><Relationship Id="rId18" Type="http://schemas.openxmlformats.org/officeDocument/2006/relationships/image" Target="../media/image42.png"/><Relationship Id="rId3" Type="http://schemas.openxmlformats.org/officeDocument/2006/relationships/image" Target="../media/image31.emf"/><Relationship Id="rId21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37.emf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emf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emf"/><Relationship Id="rId24" Type="http://schemas.openxmlformats.org/officeDocument/2006/relationships/image" Target="../media/image48.png"/><Relationship Id="rId5" Type="http://schemas.openxmlformats.org/officeDocument/2006/relationships/image" Target="../media/image1.gif"/><Relationship Id="rId15" Type="http://schemas.openxmlformats.org/officeDocument/2006/relationships/image" Target="../media/image21.png"/><Relationship Id="rId23" Type="http://schemas.openxmlformats.org/officeDocument/2006/relationships/image" Target="../media/image47.png"/><Relationship Id="rId10" Type="http://schemas.openxmlformats.org/officeDocument/2006/relationships/image" Target="../media/image35.emf"/><Relationship Id="rId19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34.png"/><Relationship Id="rId14" Type="http://schemas.openxmlformats.org/officeDocument/2006/relationships/image" Target="../media/image39.emf"/><Relationship Id="rId2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docs.google.com/document/d/1Ty4qOcjsi8p7JiF3Uk7iKoljbwGtZCXDVslhAt4b4Ks/edit" TargetMode="Externa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5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4.png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5"/>
          <p:cNvSpPr txBox="1"/>
          <p:nvPr/>
        </p:nvSpPr>
        <p:spPr>
          <a:xfrm>
            <a:off x="4625009" y="5170354"/>
            <a:ext cx="7407291" cy="13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defRPr sz="2400" b="1">
                <a:solidFill>
                  <a:srgbClr val="FFFF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Team Groza</a:t>
            </a: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Kim Tae Hong (20132335)  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sz="2000" dirty="0">
                <a:solidFill>
                  <a:schemeClr val="tx1"/>
                </a:solidFill>
              </a:rPr>
              <a:t>Kim Chan Il (20150577)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lang="en-US" altLang="ko-KR" sz="2000" b="1" dirty="0">
                <a:solidFill>
                  <a:schemeClr val="tx1"/>
                </a:solidFill>
              </a:rPr>
              <a:t>(Presenter) </a:t>
            </a:r>
            <a:r>
              <a:rPr sz="2000" b="1" dirty="0" err="1">
                <a:solidFill>
                  <a:schemeClr val="tx1"/>
                </a:solidFill>
              </a:rPr>
              <a:t>Paeng</a:t>
            </a:r>
            <a:r>
              <a:rPr sz="2000" b="1" dirty="0">
                <a:solidFill>
                  <a:schemeClr val="tx1"/>
                </a:solidFill>
              </a:rPr>
              <a:t> Jin Wook (20154645)</a:t>
            </a:r>
          </a:p>
        </p:txBody>
      </p:sp>
      <p:sp>
        <p:nvSpPr>
          <p:cNvPr id="114" name="TextBox 4"/>
          <p:cNvSpPr txBox="1"/>
          <p:nvPr/>
        </p:nvSpPr>
        <p:spPr>
          <a:xfrm>
            <a:off x="2221285" y="2740843"/>
            <a:ext cx="7046823" cy="828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RUMYPET(R U my pet?)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1071B-3CAD-6440-80C1-DD3F3216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108" y="2517210"/>
            <a:ext cx="1284941" cy="127530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561BC58-B731-6048-884A-8387ACA8B4E8}"/>
              </a:ext>
            </a:extLst>
          </p:cNvPr>
          <p:cNvSpPr txBox="1"/>
          <p:nvPr/>
        </p:nvSpPr>
        <p:spPr>
          <a:xfrm>
            <a:off x="0" y="3695375"/>
            <a:ext cx="12192000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30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Midterm Demonstration</a:t>
            </a:r>
            <a:endParaRPr sz="30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8341895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1044341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“Our Works can divided into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</a:rPr>
              <a:t>Three Parts</a:t>
            </a:r>
            <a:r>
              <a:rPr lang="en-US" altLang="ko-KR" sz="2000" b="1" dirty="0">
                <a:solidFill>
                  <a:schemeClr val="tx1"/>
                </a:solidFill>
              </a:rPr>
              <a:t>.”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67BEB-84BD-E946-B312-ABCE14F8F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5" y="1479917"/>
            <a:ext cx="12192000" cy="5378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D9B841-E783-9A43-A64E-C45EE0C1A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25FBED-8BFE-CC43-A634-B67AF587F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805537" flipV="1">
            <a:off x="6872202" y="3328992"/>
            <a:ext cx="3892368" cy="15281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48D139-B93F-454B-BCA0-20121662FA6C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A188A4-6F28-5847-ADD6-190EC3B39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70632" flipV="1">
            <a:off x="6212152" y="1472931"/>
            <a:ext cx="2573149" cy="101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AA7993-2552-E048-B256-AC25F255F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084002" flipV="1">
            <a:off x="3944834" y="3201487"/>
            <a:ext cx="5496479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42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8090312A-EB08-3946-A79E-4E34FC7F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133"/>
            <a:ext cx="12192000" cy="537808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8341895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“Flow of the User case”</a:t>
            </a: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E508E1D7-876C-CB4F-B749-3D7506F3FA22}"/>
              </a:ext>
            </a:extLst>
          </p:cNvPr>
          <p:cNvCxnSpPr>
            <a:cxnSpLocks/>
          </p:cNvCxnSpPr>
          <p:nvPr/>
        </p:nvCxnSpPr>
        <p:spPr>
          <a:xfrm>
            <a:off x="7126941" y="3375212"/>
            <a:ext cx="712694" cy="1602481"/>
          </a:xfrm>
          <a:prstGeom prst="line">
            <a:avLst/>
          </a:prstGeom>
          <a:noFill/>
          <a:ln w="698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FE849E38-0322-6D43-B525-5DC29E65301B}"/>
              </a:ext>
            </a:extLst>
          </p:cNvPr>
          <p:cNvCxnSpPr>
            <a:cxnSpLocks/>
          </p:cNvCxnSpPr>
          <p:nvPr/>
        </p:nvCxnSpPr>
        <p:spPr>
          <a:xfrm flipH="1">
            <a:off x="7245927" y="3267635"/>
            <a:ext cx="472687" cy="1710058"/>
          </a:xfrm>
          <a:prstGeom prst="line">
            <a:avLst/>
          </a:prstGeom>
          <a:noFill/>
          <a:ln w="698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C13B7E-C285-EF47-9C78-332D980FEC76}"/>
              </a:ext>
            </a:extLst>
          </p:cNvPr>
          <p:cNvSpPr/>
          <p:nvPr/>
        </p:nvSpPr>
        <p:spPr>
          <a:xfrm>
            <a:off x="6125983" y="2874095"/>
            <a:ext cx="271257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</a:rPr>
              <a:t>Coming Soon...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9100BF-E064-0F47-88C3-C58ED8B1BA0D}"/>
              </a:ext>
            </a:extLst>
          </p:cNvPr>
          <p:cNvSpPr/>
          <p:nvPr/>
        </p:nvSpPr>
        <p:spPr>
          <a:xfrm>
            <a:off x="37374" y="5006600"/>
            <a:ext cx="15621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 err="1">
                <a:solidFill>
                  <a:schemeClr val="tx1"/>
                </a:solidFill>
              </a:rPr>
              <a:t>Rumypet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923CD43-BC34-FF4F-BEC8-61B19A72B47F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6FED65-05FB-FA44-9DE4-C292CBBE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50" name="텍스트상자 49">
              <a:extLst>
                <a:ext uri="{FF2B5EF4-FFF2-40B4-BE49-F238E27FC236}">
                  <a16:creationId xmlns:a16="http://schemas.microsoft.com/office/drawing/2014/main" id="{6A947111-6104-7340-A91C-325E4AA71AAF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</a:t>
              </a: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1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714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Android </a:t>
            </a:r>
            <a:r>
              <a:rPr kumimoji="1" lang="en-US" altLang="ko-KR" sz="2500" b="1" dirty="0"/>
              <a:t>&amp;</a:t>
            </a:r>
            <a:r>
              <a:rPr kumimoji="1" lang="en-US" altLang="ko-KR" sz="3500" b="1" dirty="0"/>
              <a:t> Server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50461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”Use Case Video of RUMYPET”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</a:t>
              </a: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2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E607570A-D302-174A-8293-E531C081D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9614" y="763827"/>
            <a:ext cx="3375364" cy="61370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ABC5AC-413C-1E4A-98BB-5751249A0E87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</a:rPr>
              <a:t>Kim Chan </a:t>
            </a:r>
            <a:r>
              <a:rPr lang="en-US" altLang="ko-KR" sz="1500" b="1" dirty="0" err="1">
                <a:solidFill>
                  <a:schemeClr val="tx1"/>
                </a:solidFill>
              </a:rPr>
              <a:t>il</a:t>
            </a:r>
            <a:r>
              <a:rPr lang="en-US" altLang="ko-KR" sz="1500" b="1" dirty="0">
                <a:solidFill>
                  <a:schemeClr val="tx1"/>
                </a:solidFill>
              </a:rPr>
              <a:t>,  Kim Tae </a:t>
            </a:r>
            <a:r>
              <a:rPr lang="en-US" altLang="ko-KR" sz="1500" b="1" dirty="0" err="1">
                <a:solidFill>
                  <a:schemeClr val="tx1"/>
                </a:solidFill>
              </a:rPr>
              <a:t>hong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621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2C5DF4D-7D30-404A-B28C-118E2FC6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83" y="3289988"/>
            <a:ext cx="6508236" cy="25271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DCB6E9F-7223-564E-8C40-C418EC52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906" y="1804174"/>
            <a:ext cx="5969870" cy="14858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ED6D58A-E228-404C-B065-ABD16698824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76" y="1128010"/>
            <a:ext cx="4290673" cy="2224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505821-1B6E-7043-B32B-E4EBBFF25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955" y="1659825"/>
            <a:ext cx="4340081" cy="476911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Android </a:t>
            </a:r>
            <a:r>
              <a:rPr kumimoji="1" lang="en-US" altLang="ko-KR" sz="2500" b="1" dirty="0"/>
              <a:t>&amp;</a:t>
            </a:r>
            <a:r>
              <a:rPr kumimoji="1" lang="en-US" altLang="ko-KR" sz="3500" b="1" dirty="0"/>
              <a:t> Server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Could connect with the server Using </a:t>
            </a:r>
            <a:r>
              <a:rPr lang="en-US" altLang="ko-KR" sz="2500" b="1" dirty="0" err="1">
                <a:solidFill>
                  <a:schemeClr val="tx1"/>
                </a:solidFill>
              </a:rPr>
              <a:t>RxJava</a:t>
            </a:r>
            <a:r>
              <a:rPr lang="en-US" altLang="ko-KR" sz="2500" b="1" dirty="0">
                <a:solidFill>
                  <a:schemeClr val="tx1"/>
                </a:solidFill>
              </a:rPr>
              <a:t> and Retrofit 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13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749CB94-2DF7-5748-A23F-82C90D9B9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353" y="1362801"/>
            <a:ext cx="2997379" cy="200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5647F3-3516-CC43-AAE6-8173FC9A6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23" y="3649433"/>
            <a:ext cx="2237176" cy="26137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517E4F-13B9-C44B-8ADE-D082E94363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6" y="2050658"/>
            <a:ext cx="2118668" cy="37665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FD240D-BA43-4243-A09A-D82498E3BD4F}"/>
              </a:ext>
            </a:extLst>
          </p:cNvPr>
          <p:cNvSpPr/>
          <p:nvPr/>
        </p:nvSpPr>
        <p:spPr>
          <a:xfrm>
            <a:off x="6169823" y="6282372"/>
            <a:ext cx="2216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Data : JSON File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9D48C9-50E4-D14C-8070-51A5C073E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876" y="1551567"/>
            <a:ext cx="1387011" cy="13870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EA6D4F-5320-8C45-BFFC-CDBCEA7839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82" y="1751056"/>
            <a:ext cx="1237363" cy="14500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AB388E-B798-CD45-BE2C-A859B08E83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232" y="1855811"/>
            <a:ext cx="2368550" cy="11811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EA8D77-1D8C-474C-B64F-37F25EC6F67A}"/>
              </a:ext>
            </a:extLst>
          </p:cNvPr>
          <p:cNvSpPr/>
          <p:nvPr/>
        </p:nvSpPr>
        <p:spPr>
          <a:xfrm>
            <a:off x="5783511" y="2022968"/>
            <a:ext cx="302171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Request</a:t>
            </a:r>
          </a:p>
          <a:p>
            <a:pPr defTabSz="457200">
              <a:defRPr sz="1800"/>
            </a:pPr>
            <a:r>
              <a:rPr lang="en-US" altLang="ko-KR" sz="1300" b="1" dirty="0">
                <a:solidFill>
                  <a:schemeClr val="tx1"/>
                </a:solidFill>
              </a:rPr>
              <a:t>HTTP Method : GET</a:t>
            </a:r>
            <a:r>
              <a:rPr lang="ko-KR" altLang="en-US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</a:rPr>
              <a:t>and POST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0541AB-655D-7B48-814F-DFFEE92E621E}"/>
              </a:ext>
            </a:extLst>
          </p:cNvPr>
          <p:cNvSpPr/>
          <p:nvPr/>
        </p:nvSpPr>
        <p:spPr>
          <a:xfrm>
            <a:off x="3348245" y="4775802"/>
            <a:ext cx="171058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Response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1B1F43E-1418-0B49-8438-FF8556642E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598" y="1326023"/>
            <a:ext cx="737684" cy="44113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707591-9537-534D-AC22-33CE199F836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</a:rPr>
              <a:t>Kim Chan </a:t>
            </a:r>
            <a:r>
              <a:rPr lang="en-US" altLang="ko-KR" sz="1500" b="1" dirty="0" err="1">
                <a:solidFill>
                  <a:schemeClr val="tx1"/>
                </a:solidFill>
              </a:rPr>
              <a:t>il</a:t>
            </a:r>
            <a:r>
              <a:rPr lang="en-US" altLang="ko-KR" sz="1500" b="1" dirty="0">
                <a:solidFill>
                  <a:schemeClr val="tx1"/>
                </a:solidFill>
              </a:rPr>
              <a:t>,  Kim Tae </a:t>
            </a:r>
            <a:r>
              <a:rPr lang="en-US" altLang="ko-KR" sz="1500" b="1" dirty="0" err="1">
                <a:solidFill>
                  <a:schemeClr val="tx1"/>
                </a:solidFill>
              </a:rPr>
              <a:t>hong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39154D-8081-EB43-83BF-2504EAD35E4D}"/>
              </a:ext>
            </a:extLst>
          </p:cNvPr>
          <p:cNvSpPr/>
          <p:nvPr/>
        </p:nvSpPr>
        <p:spPr>
          <a:xfrm>
            <a:off x="9517991" y="337751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</a:rPr>
              <a:t>13.209.12.207:8080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97230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Android </a:t>
            </a:r>
            <a:r>
              <a:rPr kumimoji="1" lang="en-US" altLang="ko-KR" sz="2500" b="1" dirty="0"/>
              <a:t>&amp;</a:t>
            </a:r>
            <a:r>
              <a:rPr kumimoji="1" lang="en-US" altLang="ko-KR" sz="3500" b="1" dirty="0"/>
              <a:t> Server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8" y="811953"/>
            <a:ext cx="1071683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manage our </a:t>
            </a:r>
            <a:r>
              <a:rPr lang="en-US" altLang="ko-KR" sz="2500" b="1" dirty="0" err="1">
                <a:solidFill>
                  <a:schemeClr val="tx1"/>
                </a:solidFill>
              </a:rPr>
              <a:t>datas</a:t>
            </a:r>
            <a:r>
              <a:rPr lang="en-US" altLang="ko-KR" sz="2500" b="1" dirty="0">
                <a:solidFill>
                  <a:schemeClr val="tx1"/>
                </a:solidFill>
              </a:rPr>
              <a:t> in MongoDB using </a:t>
            </a:r>
            <a:r>
              <a:rPr lang="en-US" altLang="ko-KR" sz="2500" b="1" dirty="0" err="1">
                <a:solidFill>
                  <a:schemeClr val="tx1"/>
                </a:solidFill>
              </a:rPr>
              <a:t>RoboMongo</a:t>
            </a:r>
            <a:r>
              <a:rPr lang="en-US" altLang="ko-KR" sz="2500" b="1" dirty="0">
                <a:solidFill>
                  <a:schemeClr val="tx1"/>
                </a:solidFill>
              </a:rPr>
              <a:t> (</a:t>
            </a:r>
            <a:r>
              <a:rPr lang="en-US" altLang="ko-KR" sz="2500" b="1" dirty="0" err="1">
                <a:solidFill>
                  <a:schemeClr val="tx1"/>
                </a:solidFill>
              </a:rPr>
              <a:t>Robo</a:t>
            </a:r>
            <a:r>
              <a:rPr lang="en-US" altLang="ko-KR" sz="2500" b="1" dirty="0">
                <a:solidFill>
                  <a:schemeClr val="tx1"/>
                </a:solidFill>
              </a:rPr>
              <a:t> 3T)”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14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</a:rPr>
              <a:t>Kim Chan </a:t>
            </a:r>
            <a:r>
              <a:rPr lang="en-US" altLang="ko-KR" sz="1500" b="1" dirty="0" err="1">
                <a:solidFill>
                  <a:schemeClr val="tx1"/>
                </a:solidFill>
              </a:rPr>
              <a:t>il</a:t>
            </a:r>
            <a:r>
              <a:rPr lang="en-US" altLang="ko-KR" sz="1500" b="1" dirty="0">
                <a:solidFill>
                  <a:schemeClr val="tx1"/>
                </a:solidFill>
              </a:rPr>
              <a:t>,  Kim Tae </a:t>
            </a:r>
            <a:r>
              <a:rPr lang="en-US" altLang="ko-KR" sz="1500" b="1" dirty="0" err="1">
                <a:solidFill>
                  <a:schemeClr val="tx1"/>
                </a:solidFill>
              </a:rPr>
              <a:t>hong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4077DC-7DE1-D842-9DB3-150A0FEC7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94" y="1862693"/>
            <a:ext cx="5820237" cy="38878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127CD2-D489-8245-B3C3-B31020C13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033" y="1862693"/>
            <a:ext cx="5901239" cy="388785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C9F1F9-80BF-354C-817F-91B60D47BDE8}"/>
              </a:ext>
            </a:extLst>
          </p:cNvPr>
          <p:cNvSpPr/>
          <p:nvPr/>
        </p:nvSpPr>
        <p:spPr>
          <a:xfrm>
            <a:off x="2130398" y="5923152"/>
            <a:ext cx="18678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User Table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199B95-2213-8D44-BA3B-2F40D6A2AB10}"/>
              </a:ext>
            </a:extLst>
          </p:cNvPr>
          <p:cNvSpPr/>
          <p:nvPr/>
        </p:nvSpPr>
        <p:spPr>
          <a:xfrm>
            <a:off x="8152738" y="5923152"/>
            <a:ext cx="18678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Dog Table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A97827-FE44-6748-AF0F-DC39FF497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09" y="641596"/>
            <a:ext cx="1034811" cy="10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95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4" y="2554922"/>
            <a:ext cx="4646073" cy="371926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Assumed that Python Code is connected to the Server</a:t>
            </a:r>
          </a:p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 and then developed the process”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15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4641963"/>
            <a:ext cx="1440000" cy="12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3181908"/>
            <a:ext cx="1440000" cy="12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1721853"/>
            <a:ext cx="1440000" cy="126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1053358" y="4626681"/>
            <a:ext cx="2146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(Dog A)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1705" y="6102018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Dog A </a:t>
            </a:r>
            <a:r>
              <a:rPr lang="en-US" altLang="ko-KR" sz="2000" b="1" dirty="0" err="1">
                <a:solidFill>
                  <a:schemeClr val="tx1"/>
                </a:solidFill>
              </a:rPr>
              <a:t>Datas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275204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5846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76399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A80A64-DFF6-1143-B7EC-FDBA01DA442F}"/>
              </a:ext>
            </a:extLst>
          </p:cNvPr>
          <p:cNvSpPr/>
          <p:nvPr/>
        </p:nvSpPr>
        <p:spPr>
          <a:xfrm>
            <a:off x="4209523" y="5564492"/>
            <a:ext cx="2759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The image is Dog 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1B5F48-9CB2-3745-914E-B7234551C549}"/>
              </a:ext>
            </a:extLst>
          </p:cNvPr>
          <p:cNvSpPr/>
          <p:nvPr/>
        </p:nvSpPr>
        <p:spPr>
          <a:xfrm>
            <a:off x="4765689" y="5997074"/>
            <a:ext cx="16321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</a:rPr>
              <a:t>(</a:t>
            </a:r>
            <a:r>
              <a:rPr lang="en-US" altLang="ko-KR" sz="2500" b="1" dirty="0">
                <a:solidFill>
                  <a:schemeClr val="accent1"/>
                </a:solidFill>
              </a:rPr>
              <a:t>Correct!</a:t>
            </a:r>
            <a:r>
              <a:rPr lang="en-US" altLang="ko-KR" sz="2500" b="1" dirty="0">
                <a:solidFill>
                  <a:schemeClr val="tx1"/>
                </a:solidFill>
              </a:rPr>
              <a:t>)</a:t>
            </a:r>
            <a:endParaRPr lang="ko-KR" altLang="en-US" sz="25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</a:rPr>
              <a:t>Mode 1 : Verification</a:t>
            </a:r>
          </a:p>
        </p:txBody>
      </p:sp>
    </p:spTree>
    <p:extLst>
      <p:ext uri="{BB962C8B-B14F-4D97-AF65-F5344CB8AC3E}">
        <p14:creationId xmlns:p14="http://schemas.microsoft.com/office/powerpoint/2010/main" val="22049121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5" y="2554923"/>
            <a:ext cx="4035488" cy="339617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Assumed that Python Code is connected to the Server</a:t>
            </a:r>
          </a:p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 and then developed the process”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16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873155"/>
            <a:ext cx="832894" cy="728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144373"/>
            <a:ext cx="832894" cy="7287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1415591"/>
            <a:ext cx="832894" cy="72878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616575" y="4640017"/>
            <a:ext cx="31658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</a:rPr>
              <a:t>(Whose dog it is?)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4135" y="6205430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>
                <a:solidFill>
                  <a:schemeClr val="tx1"/>
                </a:solidFill>
              </a:rPr>
              <a:t>Datas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275204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5846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76399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</a:rPr>
              <a:t>Mode 2 : Identification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03806-3C8B-6849-BFB4-A783F9604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89" y="5259880"/>
            <a:ext cx="837644" cy="837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34BFA-A972-E44E-8D3A-FB60A65D7A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2" y="4439581"/>
            <a:ext cx="823691" cy="823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6306C7-4FD8-C64C-8100-34C86C752C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9" y="3601937"/>
            <a:ext cx="837644" cy="8376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9F5420-7EF7-134E-A591-073CCD7611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881932"/>
            <a:ext cx="733429" cy="7334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699C34-DD73-6C47-9F25-E0CBDDDAA1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144738"/>
            <a:ext cx="733429" cy="73342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A77DE9-E169-7043-A038-ECDDBD3A44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17" y="1419964"/>
            <a:ext cx="724409" cy="72440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1B34270-B332-7B49-9C9B-D1C491E7C8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81" y="5267194"/>
            <a:ext cx="730572" cy="8301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EC9F91B-1443-8744-9569-BB50C318DB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91" y="4446894"/>
            <a:ext cx="727661" cy="82369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BCACD02-43F0-D24E-938A-94CCDA642C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676" y="3605548"/>
            <a:ext cx="729786" cy="83742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D41CCC-4781-FC40-9FF7-5F3889789104}"/>
              </a:ext>
            </a:extLst>
          </p:cNvPr>
          <p:cNvSpPr/>
          <p:nvPr/>
        </p:nvSpPr>
        <p:spPr>
          <a:xfrm>
            <a:off x="3995124" y="5590130"/>
            <a:ext cx="31880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The image is </a:t>
            </a:r>
            <a:r>
              <a:rPr lang="en-US" altLang="ko-KR" sz="3000" b="1" dirty="0">
                <a:solidFill>
                  <a:schemeClr val="accent1"/>
                </a:solidFill>
              </a:rPr>
              <a:t>Dog A</a:t>
            </a:r>
          </a:p>
        </p:txBody>
      </p:sp>
    </p:spTree>
    <p:extLst>
      <p:ext uri="{BB962C8B-B14F-4D97-AF65-F5344CB8AC3E}">
        <p14:creationId xmlns:p14="http://schemas.microsoft.com/office/powerpoint/2010/main" val="22779640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”Python Code.”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17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160C40-276F-D748-8AC8-8288FE4B1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90" y="1349685"/>
            <a:ext cx="7781174" cy="209324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C1AF31-C936-364E-88FD-0E3065E64911}"/>
              </a:ext>
            </a:extLst>
          </p:cNvPr>
          <p:cNvSpPr/>
          <p:nvPr/>
        </p:nvSpPr>
        <p:spPr>
          <a:xfrm>
            <a:off x="8615364" y="2275842"/>
            <a:ext cx="356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Load </a:t>
            </a:r>
            <a:r>
              <a:rPr lang="en-US" altLang="ko-KR" sz="2000" b="1" dirty="0" err="1">
                <a:solidFill>
                  <a:srgbClr val="C00000"/>
                </a:solidFill>
              </a:rPr>
              <a:t>Datas</a:t>
            </a:r>
            <a:r>
              <a:rPr lang="en-US" altLang="ko-KR" sz="2000" b="1" dirty="0">
                <a:solidFill>
                  <a:srgbClr val="C00000"/>
                </a:solidFill>
              </a:rPr>
              <a:t> in Dog 5 Folder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15C4FC-00ED-A34B-91B4-7615D55411CE}"/>
              </a:ext>
            </a:extLst>
          </p:cNvPr>
          <p:cNvSpPr/>
          <p:nvPr/>
        </p:nvSpPr>
        <p:spPr>
          <a:xfrm>
            <a:off x="8619110" y="1795200"/>
            <a:ext cx="2930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Dog 5 Input data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188BF-0492-5A45-B21E-C0E198AAC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58" y="3742601"/>
            <a:ext cx="7378700" cy="294640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A81AF1-6E29-EB4D-8E1E-A9083DF6EE96}"/>
              </a:ext>
            </a:extLst>
          </p:cNvPr>
          <p:cNvCxnSpPr/>
          <p:nvPr/>
        </p:nvCxnSpPr>
        <p:spPr>
          <a:xfrm>
            <a:off x="4614863" y="1976172"/>
            <a:ext cx="4000501" cy="0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095869A-DFD5-C941-B7D9-7C73F9F0C600}"/>
              </a:ext>
            </a:extLst>
          </p:cNvPr>
          <p:cNvCxnSpPr>
            <a:cxnSpLocks/>
          </p:cNvCxnSpPr>
          <p:nvPr/>
        </p:nvCxnSpPr>
        <p:spPr>
          <a:xfrm>
            <a:off x="5870624" y="2275842"/>
            <a:ext cx="2744740" cy="200055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0A9F3792-4943-2145-B6F3-D598B9AC01E3}"/>
              </a:ext>
            </a:extLst>
          </p:cNvPr>
          <p:cNvSpPr/>
          <p:nvPr/>
        </p:nvSpPr>
        <p:spPr>
          <a:xfrm>
            <a:off x="2700338" y="2675952"/>
            <a:ext cx="1914525" cy="367286"/>
          </a:xfrm>
          <a:prstGeom prst="ellipse">
            <a:avLst/>
          </a:prstGeom>
          <a:noFill/>
          <a:ln w="381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62768A9-0755-1F44-8937-947D86BEED1B}"/>
              </a:ext>
            </a:extLst>
          </p:cNvPr>
          <p:cNvSpPr/>
          <p:nvPr/>
        </p:nvSpPr>
        <p:spPr>
          <a:xfrm>
            <a:off x="1138241" y="3756889"/>
            <a:ext cx="1562097" cy="272186"/>
          </a:xfrm>
          <a:prstGeom prst="ellipse">
            <a:avLst/>
          </a:prstGeom>
          <a:noFill/>
          <a:ln w="381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B3A350-F41C-B942-9FE4-0747464C47BC}"/>
              </a:ext>
            </a:extLst>
          </p:cNvPr>
          <p:cNvCxnSpPr>
            <a:cxnSpLocks/>
          </p:cNvCxnSpPr>
          <p:nvPr/>
        </p:nvCxnSpPr>
        <p:spPr>
          <a:xfrm flipH="1">
            <a:off x="2465408" y="3075648"/>
            <a:ext cx="1045910" cy="681241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EF6E64-36DA-1740-B5E8-FBCB9A9E5F5B}"/>
              </a:ext>
            </a:extLst>
          </p:cNvPr>
          <p:cNvSpPr/>
          <p:nvPr/>
        </p:nvSpPr>
        <p:spPr>
          <a:xfrm>
            <a:off x="8634032" y="4450926"/>
            <a:ext cx="356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Preprocessing Method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603EFC-1D24-FD46-B2DF-C774BAD690FF}"/>
              </a:ext>
            </a:extLst>
          </p:cNvPr>
          <p:cNvSpPr/>
          <p:nvPr/>
        </p:nvSpPr>
        <p:spPr>
          <a:xfrm>
            <a:off x="8634032" y="5038237"/>
            <a:ext cx="356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SIFT Matching Method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9350A7A-A3F9-7547-A7E5-A34681C93C9D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4669979" y="4650981"/>
            <a:ext cx="3964053" cy="464792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64FABE5-8AFC-4045-9FEC-B8C83B90829F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7160465" y="5238292"/>
            <a:ext cx="1473567" cy="377206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097A6A-EC23-C04B-86DA-D54ABCC91AB3}"/>
              </a:ext>
            </a:extLst>
          </p:cNvPr>
          <p:cNvCxnSpPr>
            <a:cxnSpLocks/>
          </p:cNvCxnSpPr>
          <p:nvPr/>
        </p:nvCxnSpPr>
        <p:spPr>
          <a:xfrm flipV="1">
            <a:off x="3141296" y="6354501"/>
            <a:ext cx="5492736" cy="233188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D0CA2A-98B9-FA45-BBE7-AC16EAA5B766}"/>
              </a:ext>
            </a:extLst>
          </p:cNvPr>
          <p:cNvSpPr/>
          <p:nvPr/>
        </p:nvSpPr>
        <p:spPr>
          <a:xfrm>
            <a:off x="8622601" y="6094003"/>
            <a:ext cx="1897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Get Average</a:t>
            </a:r>
          </a:p>
        </p:txBody>
      </p:sp>
    </p:spTree>
    <p:extLst>
      <p:ext uri="{BB962C8B-B14F-4D97-AF65-F5344CB8AC3E}">
        <p14:creationId xmlns:p14="http://schemas.microsoft.com/office/powerpoint/2010/main" val="30155282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”Matching Result.”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18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E5ECF4-348D-424E-8562-CB50F4C94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6" y="1725900"/>
            <a:ext cx="5199530" cy="389964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611C8-007C-B14A-AA26-F3ABDBE850D7}"/>
              </a:ext>
            </a:extLst>
          </p:cNvPr>
          <p:cNvSpPr/>
          <p:nvPr/>
        </p:nvSpPr>
        <p:spPr>
          <a:xfrm>
            <a:off x="2527175" y="4974161"/>
            <a:ext cx="175661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Same Dog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8BB076-F864-804F-A5A9-534F998D2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94" y="1706077"/>
            <a:ext cx="5225961" cy="391947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0B204F-7E1B-9F49-BE4E-7DC795924B31}"/>
              </a:ext>
            </a:extLst>
          </p:cNvPr>
          <p:cNvSpPr/>
          <p:nvPr/>
        </p:nvSpPr>
        <p:spPr>
          <a:xfrm>
            <a:off x="7437533" y="4974161"/>
            <a:ext cx="25232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Different Dog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7465AD-1AFE-364F-BDA8-3A18D9E47B5D}"/>
              </a:ext>
            </a:extLst>
          </p:cNvPr>
          <p:cNvSpPr/>
          <p:nvPr/>
        </p:nvSpPr>
        <p:spPr>
          <a:xfrm>
            <a:off x="981257" y="5947729"/>
            <a:ext cx="484844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Result : about </a:t>
            </a:r>
            <a:r>
              <a:rPr lang="en-US" altLang="ko-KR" sz="3500" b="1" dirty="0">
                <a:solidFill>
                  <a:schemeClr val="tx1"/>
                </a:solidFill>
              </a:rPr>
              <a:t>20~115.5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34C771-915A-B549-9863-9DAC371419F1}"/>
              </a:ext>
            </a:extLst>
          </p:cNvPr>
          <p:cNvSpPr/>
          <p:nvPr/>
        </p:nvSpPr>
        <p:spPr>
          <a:xfrm>
            <a:off x="6274951" y="5951864"/>
            <a:ext cx="484844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Result : about </a:t>
            </a:r>
            <a:r>
              <a:rPr lang="en-US" altLang="ko-KR" sz="3500" b="1" dirty="0">
                <a:solidFill>
                  <a:schemeClr val="tx1"/>
                </a:solidFill>
              </a:rPr>
              <a:t>0~3</a:t>
            </a:r>
          </a:p>
        </p:txBody>
      </p:sp>
    </p:spTree>
    <p:extLst>
      <p:ext uri="{BB962C8B-B14F-4D97-AF65-F5344CB8AC3E}">
        <p14:creationId xmlns:p14="http://schemas.microsoft.com/office/powerpoint/2010/main" val="282668942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1476659" y="3179748"/>
            <a:ext cx="100728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4000" b="1" dirty="0">
                <a:solidFill>
                  <a:schemeClr val="tx1"/>
                </a:solidFill>
              </a:rPr>
              <a:t>Performance Measurement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19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그림 4">
            <a:hlinkClick r:id="rId5"/>
            <a:extLst>
              <a:ext uri="{FF2B5EF4-FFF2-40B4-BE49-F238E27FC236}">
                <a16:creationId xmlns:a16="http://schemas.microsoft.com/office/drawing/2014/main" id="{10811320-5AF1-AF4A-A7AC-A0CECB763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75" y="2659467"/>
            <a:ext cx="1250679" cy="12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575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051A5-941D-174E-A554-88C28FFA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01" y="3219450"/>
            <a:ext cx="10364950" cy="3638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/>
              <a:t>Contents</a:t>
            </a:r>
            <a:endParaRPr kumimoji="1" lang="ko-KR" altLang="en-US" sz="80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C9CC3-B987-0647-9F8C-446963D4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</p:spPr>
        <p:txBody>
          <a:bodyPr>
            <a:normAutofit/>
          </a:bodyPr>
          <a:lstStyle/>
          <a:p>
            <a:r>
              <a:rPr kumimoji="1" lang="en-US" altLang="ko-KR" sz="4000" b="1" dirty="0"/>
              <a:t> Introduction</a:t>
            </a:r>
          </a:p>
          <a:p>
            <a:r>
              <a:rPr kumimoji="1" lang="en-US" altLang="ko-KR" sz="4000" b="1" dirty="0"/>
              <a:t> Schedule</a:t>
            </a:r>
            <a:r>
              <a:rPr kumimoji="1" lang="ko-KR" altLang="en-US" sz="4000" b="1" dirty="0"/>
              <a:t> </a:t>
            </a:r>
            <a:r>
              <a:rPr kumimoji="1" lang="en-US" altLang="ko-KR" sz="3500" b="1" dirty="0"/>
              <a:t>&amp;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Progress</a:t>
            </a:r>
            <a:r>
              <a:rPr kumimoji="1" lang="ko-KR" altLang="en-US" sz="4000" b="1" dirty="0"/>
              <a:t> </a:t>
            </a:r>
            <a:endParaRPr kumimoji="1" lang="en-US" altLang="ko-KR" sz="4000" b="1" dirty="0"/>
          </a:p>
          <a:p>
            <a:r>
              <a:rPr kumimoji="1" lang="en-US" altLang="ko-KR" sz="4000" b="1" dirty="0"/>
              <a:t> Problems </a:t>
            </a:r>
            <a:r>
              <a:rPr kumimoji="1" lang="en-US" altLang="ko-KR" sz="3500" b="1" dirty="0"/>
              <a:t>&amp;</a:t>
            </a:r>
            <a:r>
              <a:rPr kumimoji="1" lang="en-US" altLang="ko-KR" sz="4000" b="1" dirty="0"/>
              <a:t> Solutions</a:t>
            </a:r>
          </a:p>
          <a:p>
            <a:r>
              <a:rPr kumimoji="1" lang="en-US" altLang="ko-KR" sz="4000" b="1" dirty="0"/>
              <a:t> Plans</a:t>
            </a:r>
          </a:p>
          <a:p>
            <a:r>
              <a:rPr kumimoji="1" lang="en-US" altLang="ko-KR" sz="4000" b="1" dirty="0"/>
              <a:t> Q</a:t>
            </a:r>
            <a:r>
              <a:rPr kumimoji="1" lang="en-US" altLang="ko-KR" sz="2500" b="1" dirty="0"/>
              <a:t>&amp;</a:t>
            </a:r>
            <a:r>
              <a:rPr kumimoji="1" lang="en-US" altLang="ko-KR" sz="4000" b="1" dirty="0"/>
              <a:t>A</a:t>
            </a:r>
          </a:p>
          <a:p>
            <a:endParaRPr kumimoji="1"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3942242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PROBLEMS &amp; SOLUTION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47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9" y="1052999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For Accuracy, It was necessary to compare several pictures with input data.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rgbClr val="C00000"/>
                </a:solidFill>
              </a:rPr>
              <a:t>But It took so much time...</a:t>
            </a:r>
            <a:endParaRPr lang="en-US" altLang="ko-KR" sz="2300" b="1" dirty="0">
              <a:solidFill>
                <a:schemeClr val="tx1"/>
              </a:solidFill>
            </a:endParaRP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SURF Matching function was faster than SIFT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But the performance was not good.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21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0E6CA-7393-B24F-BA99-F65ABB333732}"/>
              </a:ext>
            </a:extLst>
          </p:cNvPr>
          <p:cNvSpPr/>
          <p:nvPr/>
        </p:nvSpPr>
        <p:spPr>
          <a:xfrm>
            <a:off x="404601" y="3501890"/>
            <a:ext cx="1138279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When Preprocessing method process,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  <a:r>
              <a:rPr lang="en-US" altLang="ko-KR" sz="2300" b="1" dirty="0">
                <a:solidFill>
                  <a:schemeClr val="tx1"/>
                </a:solidFill>
              </a:rPr>
              <a:t>we reduce the pixel of the data.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In Other words, </a:t>
            </a:r>
            <a:r>
              <a:rPr lang="en-US" altLang="ko-KR" sz="2800" b="1" dirty="0">
                <a:solidFill>
                  <a:schemeClr val="accent1"/>
                </a:solidFill>
              </a:rPr>
              <a:t>we reduce the size. </a:t>
            </a:r>
            <a:r>
              <a:rPr lang="en-US" altLang="ko-KR" sz="2300" b="1" dirty="0">
                <a:solidFill>
                  <a:schemeClr val="tx1"/>
                </a:solidFill>
              </a:rPr>
              <a:t>It becomes much faster!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7D78EB-4C10-AB4A-921D-D7898511801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25" y="5079024"/>
            <a:ext cx="1832022" cy="16030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B10EBF-D800-A243-BDA4-8156A5FB23B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36" y="5786910"/>
            <a:ext cx="1023010" cy="8951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FAE487-CB19-D44B-B6CB-02F0B17CF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4453" flipV="1">
            <a:off x="4093001" y="5401566"/>
            <a:ext cx="3892368" cy="1528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7966A7-BA3F-5D46-802E-306CB1F8F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116334" y="6553749"/>
            <a:ext cx="3845702" cy="150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51E285-93AD-FD48-8871-D5DE6EA69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33" y="2112395"/>
            <a:ext cx="1504553" cy="15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935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Now it becomes faster. but when we search the dog with the unknown data,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have to </a:t>
            </a:r>
            <a:r>
              <a:rPr lang="en-US" altLang="ko-KR" sz="2800" b="1" dirty="0">
                <a:solidFill>
                  <a:srgbClr val="C00000"/>
                </a:solidFill>
              </a:rPr>
              <a:t>compare all the data </a:t>
            </a:r>
            <a:r>
              <a:rPr lang="en-US" altLang="ko-KR" sz="2300" b="1" dirty="0">
                <a:solidFill>
                  <a:schemeClr val="tx1"/>
                </a:solidFill>
              </a:rPr>
              <a:t>in the database. (Mode 2)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So much time will be taken...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22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0E6CA-7393-B24F-BA99-F65ABB333732}"/>
              </a:ext>
            </a:extLst>
          </p:cNvPr>
          <p:cNvSpPr/>
          <p:nvPr/>
        </p:nvSpPr>
        <p:spPr>
          <a:xfrm>
            <a:off x="404601" y="3501890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Later we need some </a:t>
            </a: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That’s why we put the Species in data column.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After we classify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by species,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could save much more time.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9A2B87-6C3E-0449-9382-7EB01A202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81" y="2115138"/>
            <a:ext cx="2210442" cy="1580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783985-6152-AF48-8468-AB33F7285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18" y="4605243"/>
            <a:ext cx="3098735" cy="19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63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3. PLANS</a:t>
            </a:r>
            <a:endParaRPr kumimoji="1" lang="ko-KR" altLang="en-US" sz="5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F7232-E111-404A-975B-0F85AA31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82788" y="5602765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198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3"/>
            <a:ext cx="12192000" cy="92797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500" b="1" dirty="0"/>
              <a:t>PLANS from now on</a:t>
            </a:r>
            <a:endParaRPr kumimoji="1" lang="ko-KR" altLang="en-US" sz="45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24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764BA29-EA18-2D4B-BD91-7D42ADF5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133"/>
            <a:ext cx="12192000" cy="537808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AA388C3-6CED-4245-81D0-1846A49E037C}"/>
              </a:ext>
            </a:extLst>
          </p:cNvPr>
          <p:cNvSpPr/>
          <p:nvPr/>
        </p:nvSpPr>
        <p:spPr>
          <a:xfrm>
            <a:off x="7443003" y="2889504"/>
            <a:ext cx="594573" cy="2661117"/>
          </a:xfrm>
          <a:prstGeom prst="ellipse">
            <a:avLst/>
          </a:prstGeom>
          <a:noFill/>
          <a:ln w="635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AE20E1B-1C66-6948-8D80-2B4C1BF378FE}"/>
              </a:ext>
            </a:extLst>
          </p:cNvPr>
          <p:cNvSpPr txBox="1">
            <a:spLocks/>
          </p:cNvSpPr>
          <p:nvPr/>
        </p:nvSpPr>
        <p:spPr>
          <a:xfrm>
            <a:off x="6264442" y="1143284"/>
            <a:ext cx="4243137" cy="64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>
                <a:solidFill>
                  <a:srgbClr val="C00000"/>
                </a:solidFill>
              </a:rPr>
              <a:t>Connect this part</a:t>
            </a:r>
            <a:endParaRPr kumimoji="1" lang="ko-KR" altLang="en-US" sz="3500" b="1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17C88E-BE8C-8E4B-8376-F7D3DDBFA7BF}"/>
              </a:ext>
            </a:extLst>
          </p:cNvPr>
          <p:cNvCxnSpPr/>
          <p:nvPr/>
        </p:nvCxnSpPr>
        <p:spPr>
          <a:xfrm flipV="1">
            <a:off x="7808722" y="1738991"/>
            <a:ext cx="297287" cy="1164595"/>
          </a:xfrm>
          <a:prstGeom prst="straightConnector1">
            <a:avLst/>
          </a:prstGeom>
          <a:noFill/>
          <a:ln w="635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1025538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3"/>
            <a:ext cx="12192000" cy="92797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500" b="1" dirty="0"/>
              <a:t>PLANS from now on</a:t>
            </a:r>
            <a:endParaRPr kumimoji="1" lang="ko-KR" altLang="en-US" sz="45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25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67C7992-C937-5F4C-9659-9EA5FB3D4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851526"/>
            <a:ext cx="3251200" cy="32512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E2C93834-A598-EC4F-BE7F-53B826571B57}"/>
              </a:ext>
            </a:extLst>
          </p:cNvPr>
          <p:cNvSpPr txBox="1">
            <a:spLocks/>
          </p:cNvSpPr>
          <p:nvPr/>
        </p:nvSpPr>
        <p:spPr>
          <a:xfrm>
            <a:off x="0" y="5068627"/>
            <a:ext cx="12192000" cy="92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Perfectly complete Developing the Android Application</a:t>
            </a:r>
            <a:endParaRPr kumimoji="1"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06707421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3"/>
            <a:ext cx="12192000" cy="92797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500" b="1" dirty="0"/>
              <a:t>PLANS from now on</a:t>
            </a:r>
            <a:endParaRPr kumimoji="1" lang="ko-KR" altLang="en-US" sz="45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24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E2C93834-A598-EC4F-BE7F-53B826571B57}"/>
              </a:ext>
            </a:extLst>
          </p:cNvPr>
          <p:cNvSpPr txBox="1">
            <a:spLocks/>
          </p:cNvSpPr>
          <p:nvPr/>
        </p:nvSpPr>
        <p:spPr>
          <a:xfrm>
            <a:off x="0" y="1421945"/>
            <a:ext cx="12192000" cy="92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Refactoring the Python code to get better Performance.</a:t>
            </a:r>
            <a:endParaRPr kumimoji="1" lang="ko-KR" altLang="en-US" sz="2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1E81D4-3721-4348-B4EF-7FA31BC3F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18" y="3537410"/>
            <a:ext cx="5180735" cy="3155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65836C-D89A-1744-9E62-259ACE014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16" y="3537410"/>
            <a:ext cx="1708855" cy="2106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6D8E06-188E-F947-AE8A-5942966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497" y="3537410"/>
            <a:ext cx="4628149" cy="23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36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Q</a:t>
            </a:r>
            <a:r>
              <a:rPr lang="en-US" altLang="ko-KR" sz="6000" b="1" dirty="0"/>
              <a:t>&amp;</a:t>
            </a:r>
            <a:r>
              <a:rPr lang="en-US" altLang="ko-KR" sz="10000" b="1" dirty="0"/>
              <a:t>A</a:t>
            </a:r>
            <a:endParaRPr kumimoji="1" lang="ko-KR" altLang="en-US" sz="10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F6D21-750E-5946-8011-CCBFAE76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3" y="3454400"/>
            <a:ext cx="3073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20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Thank you!</a:t>
            </a:r>
            <a:endParaRPr kumimoji="1"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30172130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1. INTRODUCTION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3436" y="3630304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983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RUMYPET </a:t>
            </a:r>
            <a:r>
              <a:rPr lang="en-US" altLang="ko-KR" sz="3000" b="1" dirty="0"/>
              <a:t>(Are you my pet?)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51" y="416810"/>
            <a:ext cx="3293409" cy="3293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63272-4968-CF4E-861E-4B3D71A63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63" y="1081084"/>
            <a:ext cx="1709271" cy="170927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73D0F5-2E25-6D42-A229-50F2F6520DA1}"/>
              </a:ext>
            </a:extLst>
          </p:cNvPr>
          <p:cNvCxnSpPr>
            <a:cxnSpLocks/>
          </p:cNvCxnSpPr>
          <p:nvPr/>
        </p:nvCxnSpPr>
        <p:spPr>
          <a:xfrm>
            <a:off x="5421370" y="1895377"/>
            <a:ext cx="1438835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3B99BF-BCAE-9946-9330-0A1BACA32AAE}"/>
              </a:ext>
            </a:extLst>
          </p:cNvPr>
          <p:cNvCxnSpPr>
            <a:cxnSpLocks/>
          </p:cNvCxnSpPr>
          <p:nvPr/>
        </p:nvCxnSpPr>
        <p:spPr>
          <a:xfrm flipH="1">
            <a:off x="5315100" y="2198602"/>
            <a:ext cx="1438835" cy="1384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2504562"/>
            <a:ext cx="12192000" cy="2389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/>
              <a:t>RUMYPET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is a Mobile Application </a:t>
            </a:r>
          </a:p>
          <a:p>
            <a:pPr algn="ctr" hangingPunct="1"/>
            <a:r>
              <a:rPr kumimoji="1" lang="en-US" altLang="ko-KR" sz="2500" b="1" dirty="0"/>
              <a:t>that can register Identification to the dog </a:t>
            </a:r>
          </a:p>
          <a:p>
            <a:pPr algn="ctr" hangingPunct="1"/>
            <a:r>
              <a:rPr kumimoji="1" lang="en-US" altLang="ko-KR" sz="2500" b="1" dirty="0"/>
              <a:t>by taking a picture of their nose.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Using this Application, we can find the lost dog’s owner.</a:t>
            </a:r>
            <a:endParaRPr kumimoji="1" lang="ko-KR" altLang="en-US" sz="2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653145-A2C2-8E4D-B7B9-79A81D652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39" y="5196881"/>
            <a:ext cx="1234794" cy="160029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BBB22E-17E1-4E47-BAE7-9029EE43887D}"/>
              </a:ext>
            </a:extLst>
          </p:cNvPr>
          <p:cNvCxnSpPr>
            <a:cxnSpLocks/>
          </p:cNvCxnSpPr>
          <p:nvPr/>
        </p:nvCxnSpPr>
        <p:spPr>
          <a:xfrm>
            <a:off x="4375897" y="6176731"/>
            <a:ext cx="3477026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0137928-D43E-AC4B-91C7-FA08542F8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87" y="4666639"/>
            <a:ext cx="2829142" cy="213053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5F14BD3-D7D2-CC46-93BB-99B71F8E9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8381" y="5287396"/>
            <a:ext cx="772057" cy="14253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C4D59C-9A48-0A45-8AA1-96079533F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309" y="5422061"/>
            <a:ext cx="684992" cy="11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93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HOW?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71" y="555171"/>
            <a:ext cx="3946394" cy="394639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40750" y="3663018"/>
            <a:ext cx="12192000" cy="2389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endParaRPr kumimoji="1" lang="ko-KR" altLang="en-US" sz="2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C54ED2-0E32-6447-BF4E-5650FE24E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36" y="1684945"/>
            <a:ext cx="1978073" cy="1978073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676DFBF-5AE4-D940-9A32-4CFAC3ACCC34}"/>
              </a:ext>
            </a:extLst>
          </p:cNvPr>
          <p:cNvCxnSpPr>
            <a:cxnSpLocks/>
          </p:cNvCxnSpPr>
          <p:nvPr/>
        </p:nvCxnSpPr>
        <p:spPr>
          <a:xfrm>
            <a:off x="5687510" y="2515644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F6FA85B-1789-B342-8519-694B7A8C2310}"/>
              </a:ext>
            </a:extLst>
          </p:cNvPr>
          <p:cNvCxnSpPr>
            <a:cxnSpLocks/>
          </p:cNvCxnSpPr>
          <p:nvPr/>
        </p:nvCxnSpPr>
        <p:spPr>
          <a:xfrm>
            <a:off x="5687510" y="2765348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B3A129B6-0A06-364F-A78D-89B6D646E215}"/>
              </a:ext>
            </a:extLst>
          </p:cNvPr>
          <p:cNvSpPr txBox="1">
            <a:spLocks/>
          </p:cNvSpPr>
          <p:nvPr/>
        </p:nvSpPr>
        <p:spPr>
          <a:xfrm>
            <a:off x="-1" y="3845472"/>
            <a:ext cx="12185125" cy="298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Every dog’s nose shape is different.</a:t>
            </a:r>
          </a:p>
          <a:p>
            <a:pPr algn="ctr" hangingPunct="1"/>
            <a:r>
              <a:rPr kumimoji="1" lang="en-US" altLang="ko-KR" sz="2500" b="1" dirty="0"/>
              <a:t>Same Principle as </a:t>
            </a:r>
            <a:r>
              <a:rPr kumimoji="1" lang="en-US" altLang="ko-KR" sz="3500" b="1" dirty="0"/>
              <a:t>fingerprint</a:t>
            </a:r>
            <a:r>
              <a:rPr kumimoji="1" lang="en-US" altLang="ko-KR" sz="2500" b="1" dirty="0"/>
              <a:t> in Human Side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We tried to find the feature of dog’s nose,</a:t>
            </a:r>
          </a:p>
          <a:p>
            <a:pPr algn="ctr" hangingPunct="1"/>
            <a:r>
              <a:rPr kumimoji="1" lang="en-US" altLang="ko-KR" sz="2500" b="1" dirty="0"/>
              <a:t>And get the identification of each dog</a:t>
            </a:r>
          </a:p>
          <a:p>
            <a:pPr algn="ctr" hangingPunct="1"/>
            <a:r>
              <a:rPr kumimoji="1" lang="en-US" altLang="ko-KR" sz="2500" b="1" dirty="0"/>
              <a:t>Using </a:t>
            </a:r>
            <a:r>
              <a:rPr kumimoji="1" lang="en-US" altLang="ko-KR" sz="3500" b="1" dirty="0"/>
              <a:t>Computer Vision </a:t>
            </a:r>
            <a:r>
              <a:rPr kumimoji="1" lang="en-US" altLang="ko-KR" sz="2500" b="1" dirty="0"/>
              <a:t>Technology </a:t>
            </a:r>
            <a:endParaRPr kumimoji="1" lang="ko-KR" altLang="en-US" sz="25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99228C-593D-3B46-940E-4C1F98A5EB86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69367C1-35AD-2E43-9271-F97793AED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3" name="텍스트상자 22">
              <a:extLst>
                <a:ext uri="{FF2B5EF4-FFF2-40B4-BE49-F238E27FC236}">
                  <a16:creationId xmlns:a16="http://schemas.microsoft.com/office/drawing/2014/main" id="{B775E0D7-5014-9849-9540-18B7DEEE9378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5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0184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SCHEDULE &amp; PROGRESS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69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326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">
            <a:extLst>
              <a:ext uri="{FF2B5EF4-FFF2-40B4-BE49-F238E27FC236}">
                <a16:creationId xmlns:a16="http://schemas.microsoft.com/office/drawing/2014/main" id="{C679E312-E7F7-2E44-8C3C-625A19395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806515"/>
              </p:ext>
            </p:extLst>
          </p:nvPr>
        </p:nvGraphicFramePr>
        <p:xfrm>
          <a:off x="1" y="1"/>
          <a:ext cx="9050232" cy="678343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1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86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Week</a:t>
                      </a:r>
                      <a:endParaRPr sz="20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To-Do </a:t>
                      </a:r>
                      <a:r>
                        <a:rPr sz="1400" b="1">
                          <a:solidFill>
                            <a:schemeClr val="tx1"/>
                          </a:solidFill>
                        </a:rPr>
                        <a:t>(can be changed)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1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Project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goal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setting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2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Propose project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5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3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Design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User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Interface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 System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Architectures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Setting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Development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Environment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4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Workshop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for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collecting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data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(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Dog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cafe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park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 ..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etc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)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Launching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AWS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server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environment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Applying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Design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to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Android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Studio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Develop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Pre-processing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Method and apply it to Fingerprint picture.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5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: build the basic code in the server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: Develop Android Application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Apply Pre-processing method to the dog’s nose picture using python opencv.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6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 : Complete the developing basic Server Core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 : Develop Android Application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Develop Feature Detecting &amp; Matching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7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E8DB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 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connect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the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server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and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application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 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Complete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Android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Application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Refactoring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Python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Code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to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get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good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performance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8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Midterm Examination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7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5E8AC2F4-7BB3-9441-A525-DEA3976C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233" y="1"/>
            <a:ext cx="3141766" cy="867903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BFDA99C-BC19-9A4E-887A-76FD2A7B8608}"/>
              </a:ext>
            </a:extLst>
          </p:cNvPr>
          <p:cNvSpPr txBox="1"/>
          <p:nvPr/>
        </p:nvSpPr>
        <p:spPr>
          <a:xfrm>
            <a:off x="0" y="5903259"/>
            <a:ext cx="2366682" cy="292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13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Midterm Demonstration</a:t>
            </a:r>
            <a:endParaRPr sz="13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8230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0E22CA-771D-5540-9F70-A829D0447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84550"/>
              </p:ext>
            </p:extLst>
          </p:nvPr>
        </p:nvGraphicFramePr>
        <p:xfrm>
          <a:off x="-1" y="0"/>
          <a:ext cx="8823991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72498">
                  <a:extLst>
                    <a:ext uri="{9D8B030D-6E8A-4147-A177-3AD203B41FA5}">
                      <a16:colId xmlns:a16="http://schemas.microsoft.com/office/drawing/2014/main" val="334005035"/>
                    </a:ext>
                  </a:extLst>
                </a:gridCol>
                <a:gridCol w="6451493">
                  <a:extLst>
                    <a:ext uri="{9D8B030D-6E8A-4147-A177-3AD203B41FA5}">
                      <a16:colId xmlns:a16="http://schemas.microsoft.com/office/drawing/2014/main" val="3559508854"/>
                    </a:ext>
                  </a:extLst>
                </a:gridCol>
              </a:tblGrid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Hong   : sync with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 : sync with client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Chan   : Intermediate check of our development status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5243166"/>
                  </a:ext>
                </a:extLst>
              </a:tr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Hong   : complete the server and android application.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 : complete the Application UI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Chan   : complete the algorithm.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10212605"/>
                  </a:ext>
                </a:extLst>
              </a:tr>
              <a:tr h="81985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We will meet together and feedback each other’s code.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2101464"/>
                  </a:ext>
                </a:extLst>
              </a:tr>
              <a:tr h="111899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Hong   : Implement improvement factor at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 : Implement improvement factor at algorithm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Chan   : Implement improvement factor at application UI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0725888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First Demonstration and feedback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86023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First Revising our project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7610899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507484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1503100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8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6DAA3E86-8BCB-654B-B677-BE689E06E794}"/>
              </a:ext>
            </a:extLst>
          </p:cNvPr>
          <p:cNvSpPr txBox="1">
            <a:spLocks/>
          </p:cNvSpPr>
          <p:nvPr/>
        </p:nvSpPr>
        <p:spPr>
          <a:xfrm>
            <a:off x="9050233" y="1"/>
            <a:ext cx="3141766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4500" b="1" dirty="0"/>
              <a:t>SCHEDULE</a:t>
            </a:r>
            <a:endParaRPr kumimoji="1" lang="ko-KR" altLang="en-US" sz="45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DD95DC1-FDF4-2845-9417-39C84E445C92}"/>
              </a:ext>
            </a:extLst>
          </p:cNvPr>
          <p:cNvSpPr txBox="1">
            <a:spLocks/>
          </p:cNvSpPr>
          <p:nvPr/>
        </p:nvSpPr>
        <p:spPr>
          <a:xfrm>
            <a:off x="9075067" y="733433"/>
            <a:ext cx="2110825" cy="49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2000" b="1" dirty="0"/>
              <a:t>for the future...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118376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9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C68DBC6-06EC-3442-AED7-968059E47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17779"/>
              </p:ext>
            </p:extLst>
          </p:nvPr>
        </p:nvGraphicFramePr>
        <p:xfrm>
          <a:off x="1029462" y="2968487"/>
          <a:ext cx="10133075" cy="95588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95588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Workshop for collecting data set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( Dog cafe, park, .. etc)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5F21E9-843E-6F4A-AF00-1E4D9C073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04595"/>
              </p:ext>
            </p:extLst>
          </p:nvPr>
        </p:nvGraphicFramePr>
        <p:xfrm>
          <a:off x="0" y="2440591"/>
          <a:ext cx="12192000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944880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: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Connect the Server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(Node JS)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and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Android Application</a:t>
                      </a:r>
                      <a:endParaRPr lang="ko-KR" altLang="ko-KR" sz="23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: </a:t>
                      </a:r>
                      <a:r>
                        <a:rPr lang="en-US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Complete</a:t>
                      </a: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Android Application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Refactoring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Python Code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to get a good performance</a:t>
                      </a:r>
                      <a:endParaRPr lang="ko-KR" altLang="ko-KR" sz="23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663"/>
            <a:ext cx="12192000" cy="92765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5000" b="1" dirty="0"/>
              <a:t>Role of this week</a:t>
            </a:r>
            <a:endParaRPr kumimoji="1" lang="ko-KR" altLang="en-US" sz="5000" b="1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277E6F2-29AB-F448-9CFC-AE604BAFF9BA}"/>
              </a:ext>
            </a:extLst>
          </p:cNvPr>
          <p:cNvSpPr txBox="1"/>
          <p:nvPr/>
        </p:nvSpPr>
        <p:spPr>
          <a:xfrm>
            <a:off x="208788" y="3762795"/>
            <a:ext cx="2366682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15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Midterm Demonstration</a:t>
            </a:r>
            <a:endParaRPr sz="15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847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1316</Words>
  <Application>Microsoft Macintosh PowerPoint</Application>
  <PresentationFormat>와이드스크린</PresentationFormat>
  <Paragraphs>249</Paragraphs>
  <Slides>28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맑은 고딕</vt:lpstr>
      <vt:lpstr>HeadLineA</vt:lpstr>
      <vt:lpstr>Arial</vt:lpstr>
      <vt:lpstr>Arial</vt:lpstr>
      <vt:lpstr>Office 테마</vt:lpstr>
      <vt:lpstr>PowerPoint 프레젠테이션</vt:lpstr>
      <vt:lpstr>Contents</vt:lpstr>
      <vt:lpstr>1. INTRODUCTION</vt:lpstr>
      <vt:lpstr>RUMYPET (Are you my pet?)</vt:lpstr>
      <vt:lpstr>HOW?</vt:lpstr>
      <vt:lpstr>2. SCHEDULE &amp; PROGRESS</vt:lpstr>
      <vt:lpstr>SCHEDULE</vt:lpstr>
      <vt:lpstr>PowerPoint 프레젠테이션</vt:lpstr>
      <vt:lpstr>Role of this week</vt:lpstr>
      <vt:lpstr>Schedule &amp; Progress</vt:lpstr>
      <vt:lpstr>Schedule &amp; Progress</vt:lpstr>
      <vt:lpstr>Schedule &amp; Progress : Android &amp; Server</vt:lpstr>
      <vt:lpstr>Schedule &amp; Progress : Android &amp; Server</vt:lpstr>
      <vt:lpstr>Schedule &amp; Progress : Android &amp; Server</vt:lpstr>
      <vt:lpstr>Schedule &amp; Progress : Python</vt:lpstr>
      <vt:lpstr>Schedule &amp; Progress : Python</vt:lpstr>
      <vt:lpstr>Schedule &amp; Progress : Python</vt:lpstr>
      <vt:lpstr>Schedule &amp; Progress : Python</vt:lpstr>
      <vt:lpstr>Schedule &amp; Progress : Python</vt:lpstr>
      <vt:lpstr>2. PROBLEMS &amp; SOLUTION</vt:lpstr>
      <vt:lpstr>PROBLEMS &amp; SOLUTIONS</vt:lpstr>
      <vt:lpstr>PROBLEMS &amp; SOLUTIONS</vt:lpstr>
      <vt:lpstr>3. PLANS</vt:lpstr>
      <vt:lpstr>PLANS from now on</vt:lpstr>
      <vt:lpstr>PLANS from now on</vt:lpstr>
      <vt:lpstr>PLANS from now on</vt:lpstr>
      <vt:lpstr>Q&amp;A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진욱 팽</cp:lastModifiedBy>
  <cp:revision>128</cp:revision>
  <dcterms:modified xsi:type="dcterms:W3CDTF">2018-04-15T14:12:33Z</dcterms:modified>
</cp:coreProperties>
</file>